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4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31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vacare.id/posisi-supine-definisi-manfaat-dan-langkah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vacare.id/posisi-fowler-definisi-manfaat-dan-langkah/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kavacare.id/posisi-orthopneic-definisi-manfaat-langkah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vacare.id/posisi-knee-chest-definisi-manfaat-dan-langkah/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kavacare.id/posisi-lateral-definisi-manfaat-langkah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vacare.id/posisi-sims-definisi-manfaat-dan-langkah/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kavacare.id/posisi-litotomi-definisi-manfaat-langka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vacare.id/posisi-trendelenburg-definisi-manfaat-dan-langkah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vacare.id/posisi-jackknife-definisi-manfaat-langkah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vacare.id/posisi-dorsal-recumbent-definisi-manfaat-langkah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jpe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bstract seamless geometric shape lines pattern design background">
            <a:extLst>
              <a:ext uri="{FF2B5EF4-FFF2-40B4-BE49-F238E27FC236}">
                <a16:creationId xmlns:a16="http://schemas.microsoft.com/office/drawing/2014/main" id="{8C037DE0-0F9F-460A-BEE9-98C12E4D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59413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13 Posisi Pasien yang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Perlu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Diingat</a:t>
            </a:r>
            <a:r>
              <a:rPr lang="id-ID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Beserta Gambarnya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Mengetahui posisi pasien yang tepat sangat penting dalam memberikan perawatan yang aman dan efektif. Berikut adalah 13 posisi pasien yang perlu diingat beserta gambar ilustrasinya.</a:t>
            </a:r>
            <a:endParaRPr lang="en-US" sz="17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D97AFC62-F43D-4F91-B9B4-72DC7673A173}"/>
              </a:ext>
            </a:extLst>
          </p:cNvPr>
          <p:cNvSpPr/>
          <p:nvPr/>
        </p:nvSpPr>
        <p:spPr>
          <a:xfrm>
            <a:off x="793789" y="604480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id-ID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Disusun Oleh: 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Siti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Alpaida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90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Kesimpulan dan Ulasan Kunci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Kesimpulan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33161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Penguasaan posisi pasien yang tepat adalah dasar penting dalam memberikan perawatan yang aman dan efektif.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Ulasan Kunci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33161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Dokumentasi dan komunikasi yang baik antara tim perawatan sangat diperlukan untuk memastikan posisi pasien yang optimal.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D63E7-3990-4FEB-989F-AF2C31423AD8}"/>
              </a:ext>
            </a:extLst>
          </p:cNvPr>
          <p:cNvSpPr/>
          <p:nvPr/>
        </p:nvSpPr>
        <p:spPr>
          <a:xfrm>
            <a:off x="12853555" y="7762009"/>
            <a:ext cx="1776845" cy="46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Abstract seamless geometric shape lines pattern design background">
            <a:extLst>
              <a:ext uri="{FF2B5EF4-FFF2-40B4-BE49-F238E27FC236}">
                <a16:creationId xmlns:a16="http://schemas.microsoft.com/office/drawing/2014/main" id="{478FE43E-D155-4529-B32D-02309697E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59413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8070" y="588883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Supine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431041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Definisi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4773974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Posisi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Supine 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berbaring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dengan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punggung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bersandar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tempat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tidur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dan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punggung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leher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serta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tulang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belakang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berada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netral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</a:p>
        </p:txBody>
      </p:sp>
      <p:sp>
        <p:nvSpPr>
          <p:cNvPr id="7" name="Shape 4"/>
          <p:cNvSpPr/>
          <p:nvPr/>
        </p:nvSpPr>
        <p:spPr>
          <a:xfrm>
            <a:off x="7422118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455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Kegunaan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455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 ini umum digunakan untuk pemeriksaan fisik, prosedur medis, dan pemberian perawatan.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Manfaat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Memudahkan akses ke seluruh tubuh pasien dan mendukung fungsi pernapasan.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118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455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Perhatian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455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Pastikan pasien merasa nyaman dan aman, terutama pada bagian punggung dan kepala.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D4948B-91C3-40F7-93CB-3FC809401FB0}"/>
              </a:ext>
            </a:extLst>
          </p:cNvPr>
          <p:cNvSpPr/>
          <p:nvPr/>
        </p:nvSpPr>
        <p:spPr>
          <a:xfrm>
            <a:off x="12853555" y="7762009"/>
            <a:ext cx="1776845" cy="46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DAE046-5A4A-4D75-A894-21D2251EF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01" y="2348794"/>
            <a:ext cx="2880000" cy="1686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" descr="Abstract seamless geometric shape lines pattern design background">
            <a:extLst>
              <a:ext uri="{FF2B5EF4-FFF2-40B4-BE49-F238E27FC236}">
                <a16:creationId xmlns:a16="http://schemas.microsoft.com/office/drawing/2014/main" id="{0A20C612-1F59-4BDD-AFAD-62910BC9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59413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4410"/>
            <a:ext cx="112647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Fowler &amp; Posisi Ortopneik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04955" y="5308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Fowler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04955" y="581450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Berbaring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Fowler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setengah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duduk dan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bersandar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tidur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yang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diangkat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sebagian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yaitu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antara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45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sampai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60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derajat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dapat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membantu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ekspansi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dada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secara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maksimal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mengurangi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ketegangan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otot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dan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mengurangi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efek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gravitasi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dinding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dada.</a:t>
            </a:r>
          </a:p>
        </p:txBody>
      </p:sp>
      <p:sp>
        <p:nvSpPr>
          <p:cNvPr id="5" name="Text 3"/>
          <p:cNvSpPr/>
          <p:nvPr/>
        </p:nvSpPr>
        <p:spPr>
          <a:xfrm>
            <a:off x="7599521" y="5231204"/>
            <a:ext cx="2907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Ortopneik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81234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Orthopneic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duduk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menggunakan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dengan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bantal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tambahan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sehingga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dapat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menyandarkan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tubuh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bantal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tersebut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juga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disebut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tripod.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3F058-9EE7-4A29-87E2-52EF420429F8}"/>
              </a:ext>
            </a:extLst>
          </p:cNvPr>
          <p:cNvSpPr/>
          <p:nvPr/>
        </p:nvSpPr>
        <p:spPr>
          <a:xfrm>
            <a:off x="12853555" y="7762009"/>
            <a:ext cx="1776845" cy="46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DE32C2-2EFD-406C-9825-9556754C8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80301"/>
            <a:ext cx="2880000" cy="1676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0D0B63-9E0B-48B0-A125-4346067CD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835" y="3480301"/>
            <a:ext cx="2880000" cy="1676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2" descr="Abstract seamless geometric shape lines pattern design background">
            <a:extLst>
              <a:ext uri="{FF2B5EF4-FFF2-40B4-BE49-F238E27FC236}">
                <a16:creationId xmlns:a16="http://schemas.microsoft.com/office/drawing/2014/main" id="{C2D116CA-E972-4136-8195-5E969CB83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782"/>
            <a:ext cx="1459413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6026"/>
            <a:ext cx="103734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id-ID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Knee</a:t>
            </a:r>
            <a:r>
              <a:rPr lang="id-ID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id-ID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Chest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&amp; Posisi Lateral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034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id-ID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Knee</a:t>
            </a:r>
            <a:r>
              <a:rPr lang="id-ID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id-ID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Chest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6153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Knee Chest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berbaring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menyamping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pemeriksaan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atau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tidur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Di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pinggang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dan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lutut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ditekuk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serupa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menungging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5" name="Text 3"/>
          <p:cNvSpPr/>
          <p:nvPr/>
        </p:nvSpPr>
        <p:spPr>
          <a:xfrm>
            <a:off x="7599521" y="5034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Lateral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6153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Lateral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ketika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dibaringkan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kiri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atau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kanan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tubuh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mereka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Bantal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dapat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ditempatkan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bawah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kepala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untuk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mendorong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tulang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belakang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yang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selaras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dan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memberikan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kenyamanan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lebih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besar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24859-81B8-4B4E-AF30-5D7E7C9D78FE}"/>
              </a:ext>
            </a:extLst>
          </p:cNvPr>
          <p:cNvSpPr/>
          <p:nvPr/>
        </p:nvSpPr>
        <p:spPr>
          <a:xfrm>
            <a:off x="12853555" y="7762009"/>
            <a:ext cx="1776845" cy="46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75EEA-AA4A-4D7A-B865-0362481AD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25" y="2834305"/>
            <a:ext cx="2880000" cy="1840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5BEBC8-56CD-4AA9-8EA1-1ADFC7E8C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7138" y="2847269"/>
            <a:ext cx="2880000" cy="1840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2" descr="Abstract seamless geometric shape lines pattern design background">
            <a:extLst>
              <a:ext uri="{FF2B5EF4-FFF2-40B4-BE49-F238E27FC236}">
                <a16:creationId xmlns:a16="http://schemas.microsoft.com/office/drawing/2014/main" id="{CDF85E9A-4BDB-4BA7-ABD3-FCF8BE46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59413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04" y="1184882"/>
            <a:ext cx="10088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Sims &amp; Posisi Litotomi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74603" y="5165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Sims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74603" y="57462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Sims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berbaring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hampir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telungkup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dengan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bantalan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siku dan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lutut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agar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tubuh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terjaga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dengan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baik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5" name="Text 3"/>
          <p:cNvSpPr/>
          <p:nvPr/>
        </p:nvSpPr>
        <p:spPr>
          <a:xfrm>
            <a:off x="7680334" y="5165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Litotomi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80334" y="57462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Litotom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berbaring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dengan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punggung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lurus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permukaan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tidur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dengan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kaki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dinaikkan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sekitar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30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hingga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45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derajat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atas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bagian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dan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lutut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ditekuk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Umumnya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terdapat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penyokong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kaki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untuk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membantu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mempertahankan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tersebut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3CEE5D-0D81-490B-8E9A-BC68B24B53FC}"/>
              </a:ext>
            </a:extLst>
          </p:cNvPr>
          <p:cNvSpPr/>
          <p:nvPr/>
        </p:nvSpPr>
        <p:spPr>
          <a:xfrm>
            <a:off x="12853555" y="7762009"/>
            <a:ext cx="1776845" cy="46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59EC0E-D832-437C-BA5F-C8ACCE2B8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20" y="3064462"/>
            <a:ext cx="2880000" cy="1873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C81F5-2DE0-4408-9CCD-3329C2E49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569" y="3227731"/>
            <a:ext cx="2880000" cy="18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2" descr="Abstract seamless geometric shape lines pattern design background">
            <a:extLst>
              <a:ext uri="{FF2B5EF4-FFF2-40B4-BE49-F238E27FC236}">
                <a16:creationId xmlns:a16="http://schemas.microsoft.com/office/drawing/2014/main" id="{A40FC95B-F452-4E6F-B021-914AF051F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59413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09" y="8303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Trendelenburg &amp; Membalikkan Posisi Trendelenburg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01409" y="5631707"/>
            <a:ext cx="3713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Trendelenburg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01409" y="62128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Trendelenburg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berbaring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dengan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kepala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lebih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rendah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daripada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bagian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tubuh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lainnya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harus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menggunakan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penahan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agar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tubuh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tidak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jatuh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dari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permukaan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tidur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5" name="Text 3"/>
          <p:cNvSpPr/>
          <p:nvPr/>
        </p:nvSpPr>
        <p:spPr>
          <a:xfrm>
            <a:off x="7607140" y="5631707"/>
            <a:ext cx="61956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Membalikkan Posisi Trendelenburg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07140" y="62128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Trendelenburg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Terbalik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yang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menempatkan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kepala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lebih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tinggi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daripada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kaki,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kebalikan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dari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Tredelenburg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Alat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penahan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juga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diperlukan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9F691D-3FD2-43E7-94C7-84DBE19623E6}"/>
              </a:ext>
            </a:extLst>
          </p:cNvPr>
          <p:cNvSpPr/>
          <p:nvPr/>
        </p:nvSpPr>
        <p:spPr>
          <a:xfrm>
            <a:off x="12853555" y="7762009"/>
            <a:ext cx="1776845" cy="46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956C2-0829-4F3B-A288-E01FF3444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09" y="3604893"/>
            <a:ext cx="288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37693F-E8B7-49F4-B333-80F5332A2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140" y="3604894"/>
            <a:ext cx="288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2" descr="Abstract seamless geometric shape lines pattern design background">
            <a:extLst>
              <a:ext uri="{FF2B5EF4-FFF2-40B4-BE49-F238E27FC236}">
                <a16:creationId xmlns:a16="http://schemas.microsoft.com/office/drawing/2014/main" id="{DADEC4A9-FF9F-44F3-B9EA-7C7E5F4A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59413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1638"/>
            <a:ext cx="10974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id-ID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Prone</a:t>
            </a:r>
            <a:r>
              <a:rPr lang="id-ID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 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&amp; Posisi Kraske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444977"/>
            <a:ext cx="2980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id-ID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Orthopneic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602612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Dalam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tengkurap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berbaring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tengkurap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Kepala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berada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dalam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netral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dan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berbelok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satu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Perawat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dapat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menempatkan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bantal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bawah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atau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daerah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lain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untuk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meningkatkan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kenyamanan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5" name="Text 3"/>
          <p:cNvSpPr/>
          <p:nvPr/>
        </p:nvSpPr>
        <p:spPr>
          <a:xfrm>
            <a:off x="7599521" y="5444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Kraske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602612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Jackknife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atau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Kraske 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berlutut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periode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waktu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yang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panjang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Karena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itu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perlu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menggunakan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bantalan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untuk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menghindari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ketidaknyamanan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disebut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juga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dengan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Jackknife.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B822A-BA79-4F15-ADF7-063787238289}"/>
              </a:ext>
            </a:extLst>
          </p:cNvPr>
          <p:cNvSpPr/>
          <p:nvPr/>
        </p:nvSpPr>
        <p:spPr>
          <a:xfrm>
            <a:off x="12853555" y="7762009"/>
            <a:ext cx="1776845" cy="46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23A698-2B74-46B2-8F5F-02E32CC35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438939"/>
            <a:ext cx="2880000" cy="1910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 descr="Mengenal Posisi Prone Untuk Atasi Sesak Nafas Saat Covid">
            <a:extLst>
              <a:ext uri="{FF2B5EF4-FFF2-40B4-BE49-F238E27FC236}">
                <a16:creationId xmlns:a16="http://schemas.microsoft.com/office/drawing/2014/main" id="{A4A1E0DC-CE19-496A-94A1-59083408C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584326"/>
            <a:ext cx="2880000" cy="16540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bstract seamless geometric shape lines pattern design background">
            <a:extLst>
              <a:ext uri="{FF2B5EF4-FFF2-40B4-BE49-F238E27FC236}">
                <a16:creationId xmlns:a16="http://schemas.microsoft.com/office/drawing/2014/main" id="{EA212DC6-FA59-4F11-A73D-446397AE3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59413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337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id-ID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Kidney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&amp;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Dorsal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86171" y="4417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id-ID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Kidney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6171" y="49990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kidney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ketika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diletakkan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atas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lift di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yang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menekuk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tubuh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untuk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memungkinkan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akses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ruang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retroperitoneal.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menyerupai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lateral.  </a:t>
            </a:r>
          </a:p>
        </p:txBody>
      </p:sp>
      <p:sp>
        <p:nvSpPr>
          <p:cNvPr id="5" name="Text 3"/>
          <p:cNvSpPr/>
          <p:nvPr/>
        </p:nvSpPr>
        <p:spPr>
          <a:xfrm>
            <a:off x="7591902" y="4417860"/>
            <a:ext cx="4135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Posisi Telentang Dorsal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1902" y="49990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Dorsal Recumbent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 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adalah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pasien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menekuk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lutut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dengan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kaki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menapak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lurus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tidur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Lutut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direntangkan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dan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diarahkan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atas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dan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arah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luar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sementara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tubuh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berbaring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dengan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tangan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dekat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pada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tubuh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F74B75-F223-4B8F-9F48-BC3E4A3C7FDA}"/>
              </a:ext>
            </a:extLst>
          </p:cNvPr>
          <p:cNvSpPr/>
          <p:nvPr/>
        </p:nvSpPr>
        <p:spPr>
          <a:xfrm>
            <a:off x="12853555" y="7762009"/>
            <a:ext cx="1776845" cy="46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40A8C-F598-4149-9024-8B6CEC185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761" y="2447033"/>
            <a:ext cx="2880000" cy="1778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7370F1-0C50-4130-B2DE-6CD3F3E20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06" y="2385480"/>
            <a:ext cx="2880000" cy="1840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 descr="Abstract seamless geometric shape lines pattern design background">
            <a:extLst>
              <a:ext uri="{FF2B5EF4-FFF2-40B4-BE49-F238E27FC236}">
                <a16:creationId xmlns:a16="http://schemas.microsoft.com/office/drawing/2014/main" id="{EDFE2B74-E74A-47E7-891F-B624AE1B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59413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66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Dokumentasi dan Komunikasi Posisi Pasien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8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477" y="3563303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7829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Dokumentasi Ketat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2304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Catat dengan rinci posisi pasien yang digunakan selama perawatan medis.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78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8576" y="3563303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7829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Komunikasi Efektif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2304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Pastikan seluruh tim perawatan memahami posisi pasien yang digunakan dan alasannya.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5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6185" y="6341626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56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Kolaborasi Tim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4703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Kerja sama tim yang baik diperlukan untuk memastikan posisi pasien yang aman dan nyaman.</a:t>
            </a:r>
            <a:endParaRPr lang="en-US" sz="1750" dirty="0"/>
          </a:p>
        </p:txBody>
      </p:sp>
      <p:pic>
        <p:nvPicPr>
          <p:cNvPr id="16" name="Picture 2" descr="Abstract seamless geometric shape lines pattern design background">
            <a:extLst>
              <a:ext uri="{FF2B5EF4-FFF2-40B4-BE49-F238E27FC236}">
                <a16:creationId xmlns:a16="http://schemas.microsoft.com/office/drawing/2014/main" id="{7FFA2E3E-DF75-4297-9A34-CF6D1510B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59413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661</Words>
  <Application>Microsoft Office PowerPoint</Application>
  <PresentationFormat>Custom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Unbounded Bold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Seman</cp:lastModifiedBy>
  <cp:revision>7</cp:revision>
  <dcterms:created xsi:type="dcterms:W3CDTF">2024-11-06T12:13:45Z</dcterms:created>
  <dcterms:modified xsi:type="dcterms:W3CDTF">2024-11-06T13:52:35Z</dcterms:modified>
</cp:coreProperties>
</file>